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6858000" cy="9144000"/>
  <p:defaultTextStyle>
    <a:defPPr>
      <a:defRPr lang="it-IT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06" y="84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F30BE-0FF2-421B-AF88-D125AB69B4C8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B8605-121A-4C97-A1DF-A38A65C7D7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32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7EC17-C9E1-4DAD-8405-AF83EE3EF1DA}" type="datetimeFigureOut">
              <a:rPr lang="it-IT" smtClean="0"/>
              <a:pPr/>
              <a:t>08/09/2021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EBD16-E84A-445B-A008-90C067368D4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ianni\Google Drive\Consulenza\CEZA\CEZA\Microinnovazione 2015\Rendicontazione\Poster\Le-ali alle tue idee\Le-ali alle tue idee\Le-ali-alle-tue-id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4536" y="8921080"/>
            <a:ext cx="5376664" cy="2683952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3576464" y="1720280"/>
            <a:ext cx="5256584" cy="230832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400" b="1" dirty="0" smtClean="0"/>
              <a:t>Ghetti 3 S.p.A.</a:t>
            </a:r>
            <a:endParaRPr lang="it-IT" sz="4400" b="1" dirty="0" smtClean="0"/>
          </a:p>
          <a:p>
            <a:pPr algn="ctr"/>
            <a:r>
              <a:rPr lang="it-IT" sz="2400" b="1" dirty="0" smtClean="0"/>
              <a:t>Operazione/progetto co-finanziato dal POR FESR Toscana 2014-2020</a:t>
            </a:r>
          </a:p>
          <a:p>
            <a:pPr algn="ctr"/>
            <a:r>
              <a:rPr lang="it-IT" sz="2400" dirty="0" smtClean="0"/>
              <a:t>FONDO INVESTIMENTI TOSCANA</a:t>
            </a:r>
          </a:p>
          <a:p>
            <a:pPr algn="ctr"/>
            <a:r>
              <a:rPr lang="it-IT" sz="2800" dirty="0" smtClean="0"/>
              <a:t>ASSE 3   –   AZIONE 3.1.1 sub a3)</a:t>
            </a:r>
            <a:endParaRPr lang="it-IT" sz="28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90600" y="5148203"/>
            <a:ext cx="8820000" cy="2754600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i="1" dirty="0"/>
              <a:t>Ristrutturazione Edilizia Immobile Ghetti 3 S.p.A.</a:t>
            </a:r>
            <a:endParaRPr lang="it-IT" sz="2800" b="1" i="1" dirty="0" smtClean="0"/>
          </a:p>
          <a:p>
            <a:pPr algn="just"/>
            <a:endParaRPr lang="it-IT" dirty="0" smtClean="0"/>
          </a:p>
          <a:p>
            <a:pPr algn="just"/>
            <a:r>
              <a:rPr lang="it-IT" sz="2400" dirty="0"/>
              <a:t>Ristrutturazione immobile per miglioramento delle prestazioni energetiche attraverso le seguenti azioni: 1) sostituzione serramenti, controtelai e cassonetti, 2) installazione frangisole, 3) sostituzione caldaia, 4) sostituzione pompa di calore </a:t>
            </a:r>
            <a:r>
              <a:rPr lang="it-IT" sz="2400" dirty="0" err="1"/>
              <a:t>idronica</a:t>
            </a:r>
            <a:r>
              <a:rPr lang="it-IT" sz="2400" dirty="0"/>
              <a:t>, 5) sostituzione ventilconvettori </a:t>
            </a:r>
            <a:r>
              <a:rPr lang="it-IT" sz="2400" dirty="0" err="1" smtClean="0"/>
              <a:t>idronici</a:t>
            </a:r>
            <a:r>
              <a:rPr lang="it-IT" sz="2400" dirty="0" smtClean="0"/>
              <a:t>.</a:t>
            </a:r>
            <a:endParaRPr lang="it-IT" sz="2400" dirty="0" smtClean="0"/>
          </a:p>
        </p:txBody>
      </p:sp>
      <p:pic>
        <p:nvPicPr>
          <p:cNvPr id="9" name="Immagine 8" descr="Blocco loghi PORCre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2128" y="496144"/>
            <a:ext cx="8424000" cy="618324"/>
          </a:xfrm>
          <a:prstGeom prst="rect">
            <a:avLst/>
          </a:prstGeom>
        </p:spPr>
      </p:pic>
      <p:pic>
        <p:nvPicPr>
          <p:cNvPr id="10" name="Immagine 9" descr="UE_Sol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8112" y="1576264"/>
            <a:ext cx="3024336" cy="2448274"/>
          </a:xfrm>
          <a:prstGeom prst="rect">
            <a:avLst/>
          </a:prstGeom>
        </p:spPr>
      </p:pic>
      <p:pic>
        <p:nvPicPr>
          <p:cNvPr id="11" name="Immagine 10" descr="Blocco loghi PORCreO strett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2127" y="11801400"/>
            <a:ext cx="8424000" cy="844363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378" y="193593"/>
            <a:ext cx="1284487" cy="12844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74</Words>
  <Application>Microsoft Office PowerPoint</Application>
  <PresentationFormat>Formato A3 (297x420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Gianni Paoli</dc:creator>
  <cp:lastModifiedBy>Amministrazione</cp:lastModifiedBy>
  <cp:revision>37</cp:revision>
  <dcterms:created xsi:type="dcterms:W3CDTF">2017-03-06T10:07:43Z</dcterms:created>
  <dcterms:modified xsi:type="dcterms:W3CDTF">2021-09-08T09:19:12Z</dcterms:modified>
</cp:coreProperties>
</file>